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  <a:srgbClr val="1A1A1A"/>
    <a:srgbClr val="808080"/>
    <a:srgbClr val="161616"/>
    <a:srgbClr val="1B1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8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7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8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2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5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82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0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6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4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6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1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6/28/2023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40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CD3925-88D5-EEFD-EDF3-FA057CD06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2">
                    <a:alpha val="80000"/>
                  </a:schemeClr>
                </a:solidFill>
              </a:rPr>
              <a:t>Hough transform</a:t>
            </a:r>
            <a:endParaRPr lang="en-CA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3ECB6-F732-927F-FECE-3D9A77344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By: Narges Yarahmadi Gharaei</a:t>
            </a:r>
          </a:p>
          <a:p>
            <a:pPr algn="l"/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Email: nr971572@dal.ca</a:t>
            </a:r>
            <a:endParaRPr lang="en-CA" dirty="0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72052-0638-7D01-881E-0BF10A496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86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8973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6C166-6197-954B-4935-3DCC91BB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Detection Results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223F1-8D3E-7FE7-25B7-87FADBB10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52" r="5039"/>
          <a:stretch/>
        </p:blipFill>
        <p:spPr>
          <a:xfrm>
            <a:off x="2544985" y="2206487"/>
            <a:ext cx="6218016" cy="3970476"/>
          </a:xfrm>
        </p:spPr>
      </p:pic>
    </p:spTree>
    <p:extLst>
      <p:ext uri="{BB962C8B-B14F-4D97-AF65-F5344CB8AC3E}">
        <p14:creationId xmlns:p14="http://schemas.microsoft.com/office/powerpoint/2010/main" val="178222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94B1F2-72DC-C1DA-5375-A6002CB2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18" y="1547077"/>
            <a:ext cx="8115496" cy="53109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2D5AAC-391A-AC86-691F-9DE046C4F90A}"/>
              </a:ext>
            </a:extLst>
          </p:cNvPr>
          <p:cNvSpPr txBox="1">
            <a:spLocks/>
          </p:cNvSpPr>
          <p:nvPr/>
        </p:nvSpPr>
        <p:spPr>
          <a:xfrm>
            <a:off x="609600" y="5175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 Detection Results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029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5F10C6-5CE0-CA1E-0001-1A06D76F5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Difficulties for the Fitting Approach </a:t>
            </a:r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F67DE-963B-E55E-2342-108F3982A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" t="1232" r="1527" b="2083"/>
          <a:stretch/>
        </p:blipFill>
        <p:spPr>
          <a:xfrm>
            <a:off x="955779" y="1689377"/>
            <a:ext cx="4114277" cy="2806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9827A-B7A9-4FC0-13F8-C9C4DFA6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992" y="1705240"/>
            <a:ext cx="4203614" cy="2795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00C5F-8BA9-EA24-9A68-0D0943F4F542}"/>
              </a:ext>
            </a:extLst>
          </p:cNvPr>
          <p:cNvSpPr txBox="1"/>
          <p:nvPr/>
        </p:nvSpPr>
        <p:spPr>
          <a:xfrm>
            <a:off x="1365961" y="5238836"/>
            <a:ext cx="57972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Extraneous Data : which points to fit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Incomplete Data : only part of the model is visible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Solution : Hough transform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179FA-1071-B903-C438-C538913F3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28" y="355402"/>
            <a:ext cx="10467975" cy="588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8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B1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rt1">
            <a:hlinkClick r:id="" action="ppaction://media"/>
            <a:extLst>
              <a:ext uri="{FF2B5EF4-FFF2-40B4-BE49-F238E27FC236}">
                <a16:creationId xmlns:a16="http://schemas.microsoft.com/office/drawing/2014/main" id="{9240A83A-936C-1FAB-9777-4AE965D54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14" t="-3202" r="7872" b="3200"/>
          <a:stretch/>
        </p:blipFill>
        <p:spPr>
          <a:xfrm>
            <a:off x="2103120" y="-182880"/>
            <a:ext cx="7315200" cy="493776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72ABFC-7B99-BDFF-F82E-6EC4523E7A2B}"/>
              </a:ext>
            </a:extLst>
          </p:cNvPr>
          <p:cNvSpPr txBox="1"/>
          <p:nvPr/>
        </p:nvSpPr>
        <p:spPr>
          <a:xfrm>
            <a:off x="2209800" y="5619750"/>
            <a:ext cx="7248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       Point                                                                         Line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Line                                                                            Point</a:t>
            </a:r>
            <a:endParaRPr lang="en-CA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46471C-3D88-72A0-0448-34A27478229C}"/>
              </a:ext>
            </a:extLst>
          </p:cNvPr>
          <p:cNvCxnSpPr/>
          <p:nvPr/>
        </p:nvCxnSpPr>
        <p:spPr>
          <a:xfrm>
            <a:off x="3848100" y="5819775"/>
            <a:ext cx="371475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F1A11F-1EAE-265C-03E3-26F5CB4CCEDA}"/>
              </a:ext>
            </a:extLst>
          </p:cNvPr>
          <p:cNvCxnSpPr/>
          <p:nvPr/>
        </p:nvCxnSpPr>
        <p:spPr>
          <a:xfrm>
            <a:off x="3895725" y="6362700"/>
            <a:ext cx="371475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80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0E0F3-D6AF-1ADB-1243-CE61BA2D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Detection Algorithm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4D7F4-D185-8C4F-E08F-3664A0D0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690688"/>
            <a:ext cx="57531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5D09BE-CD6E-73A2-9A11-B72016B68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238125"/>
            <a:ext cx="3028950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AA42F-80C5-E1DA-CCF8-A49C2CF7E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3429000"/>
            <a:ext cx="2571750" cy="2466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D8FCAD-D444-AECF-1F39-1BA337635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462" y="209550"/>
            <a:ext cx="2867025" cy="2695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031A89-9C0D-3AC3-CDA9-1F1289F5D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199" y="3333750"/>
            <a:ext cx="2533650" cy="2562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646490-2132-30BB-064B-BE6A04D99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662" y="209550"/>
            <a:ext cx="2790825" cy="2647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97B6C2-445B-0B5E-78C4-D2847A530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099" y="3276599"/>
            <a:ext cx="26098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4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32B5-C95D-F4C4-ED33-17E7B949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 Detection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DB373-4D49-9DA5-1403-8451A8F1C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781" y="1967706"/>
            <a:ext cx="8534400" cy="40671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F26B1-0584-8727-2B14-2355AA806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70" y="2039143"/>
            <a:ext cx="8572500" cy="392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AE2F97-0D31-981E-9C29-BF9BF3CCC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000" y="1805781"/>
            <a:ext cx="87153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9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FCE4-160D-8FDA-484C-0039AA9F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Parameterization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1E727-2DBE-BF22-012A-99676B40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571625"/>
            <a:ext cx="72390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335E2-4D64-52B0-6EB7-9F458E120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19" y="1444211"/>
            <a:ext cx="8467725" cy="48101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CF2DEB-4829-E233-2921-E0176CD0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</p:spPr>
        <p:txBody>
          <a:bodyPr/>
          <a:lstStyle/>
          <a:p>
            <a:r>
              <a:rPr lang="en-US" dirty="0"/>
              <a:t>Better Parameterization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1B90A7-CAE5-233D-3E60-D5CCD684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1" y="1444211"/>
            <a:ext cx="8467725" cy="4810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644A0D-0B51-1AC1-D073-6879F6C23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44210"/>
            <a:ext cx="8742706" cy="4810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A1195E-16BC-8DA9-AC0A-C210739D0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1366837"/>
            <a:ext cx="8742705" cy="481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4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D008-0FBD-FA9E-8BCC-B22C1F05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2087"/>
            <a:ext cx="10722932" cy="1325563"/>
          </a:xfrm>
        </p:spPr>
        <p:txBody>
          <a:bodyPr/>
          <a:lstStyle/>
          <a:p>
            <a:r>
              <a:rPr lang="en-US" dirty="0"/>
              <a:t>Hough transform Mechanics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07CC-EC6B-7144-CB80-165D5483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60" y="1607240"/>
            <a:ext cx="86391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81288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322E1C"/>
      </a:dk2>
      <a:lt2>
        <a:srgbClr val="F0F1F3"/>
      </a:lt2>
      <a:accent1>
        <a:srgbClr val="B3A046"/>
      </a:accent1>
      <a:accent2>
        <a:srgbClr val="B16B3B"/>
      </a:accent2>
      <a:accent3>
        <a:srgbClr val="C34D4E"/>
      </a:accent3>
      <a:accent4>
        <a:srgbClr val="B13B6D"/>
      </a:accent4>
      <a:accent5>
        <a:srgbClr val="C34DB0"/>
      </a:accent5>
      <a:accent6>
        <a:srgbClr val="933BB1"/>
      </a:accent6>
      <a:hlink>
        <a:srgbClr val="C2489A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69</Words>
  <Application>Microsoft Office PowerPoint</Application>
  <PresentationFormat>Widescreen</PresentationFormat>
  <Paragraphs>18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Posterama</vt:lpstr>
      <vt:lpstr>SineVTI</vt:lpstr>
      <vt:lpstr>Hough transform</vt:lpstr>
      <vt:lpstr>Difficulties for the Fitting Approach </vt:lpstr>
      <vt:lpstr>PowerPoint Presentation</vt:lpstr>
      <vt:lpstr>PowerPoint Presentation</vt:lpstr>
      <vt:lpstr>Line Detection Algorithm</vt:lpstr>
      <vt:lpstr>Multiple Line Detection</vt:lpstr>
      <vt:lpstr>Better Parameterization</vt:lpstr>
      <vt:lpstr>Better Parameterization</vt:lpstr>
      <vt:lpstr>Hough transform Mechanics</vt:lpstr>
      <vt:lpstr>Line Detection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Hough transform</dc:title>
  <dc:creator>Narges Yarahmadi Gharaei</dc:creator>
  <cp:lastModifiedBy>Narges Yarahmadi Gharaei</cp:lastModifiedBy>
  <cp:revision>1</cp:revision>
  <dcterms:created xsi:type="dcterms:W3CDTF">2023-06-28T16:53:06Z</dcterms:created>
  <dcterms:modified xsi:type="dcterms:W3CDTF">2023-06-28T17:53:43Z</dcterms:modified>
</cp:coreProperties>
</file>